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44F0A0-442E-7DF3-E587-3166A6B1B5C0}" v="119" dt="2025-02-07T09:27:08.6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07.02.2025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3166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07.02.2025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9206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07.02.2025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9958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07.02.2025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3200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07.02.2025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5585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07.02.2025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2901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07.02.2025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4084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07.02.2025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0206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07.02.2025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7692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07.02.2025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3883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07.02.2025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9888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EB3054-B75A-4BD7-8B3E-8DC0F614FAF3}" type="datetimeFigureOut">
              <a:rPr lang="de-DE" smtClean="0"/>
              <a:t>07.02.2025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2006FE-6571-4354-8775-F8708372C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4725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>
                <a:ea typeface="+mj-lt"/>
                <a:cs typeface="+mj-lt"/>
              </a:rPr>
              <a:t>Präsentationen: Zweck und Beispiele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 dirty="0">
                <a:ea typeface="+mn-lt"/>
                <a:cs typeface="+mn-lt"/>
              </a:rPr>
              <a:t>Ein Überblick</a:t>
            </a:r>
            <a:endParaRPr lang="de-DE" dirty="0"/>
          </a:p>
        </p:txBody>
      </p:sp>
      <p:pic>
        <p:nvPicPr>
          <p:cNvPr id="4" name="Grafik 3" descr="Powerpoint Präsentation: Diese 7 Tipps sollten Sie beachten - AGITANO">
            <a:extLst>
              <a:ext uri="{FF2B5EF4-FFF2-40B4-BE49-F238E27FC236}">
                <a16:creationId xmlns:a16="http://schemas.microsoft.com/office/drawing/2014/main" id="{EBE4A8F4-F1F3-D92D-C532-C692B62C0A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4370" y="3596946"/>
            <a:ext cx="3835879" cy="2562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499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fik 3" descr="Glücklicher Männlicher Ceo Der Eine Präsentation Im Vorstandssaal Gibt ...">
            <a:extLst>
              <a:ext uri="{FF2B5EF4-FFF2-40B4-BE49-F238E27FC236}">
                <a16:creationId xmlns:a16="http://schemas.microsoft.com/office/drawing/2014/main" id="{4E9AFAA4-7F16-CA46-4F08-251DAEFBED0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236"/>
          <a:stretch/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8786272-E77E-CB92-B95B-174250B90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610" y="365125"/>
            <a:ext cx="3822189" cy="1899912"/>
          </a:xfrm>
        </p:spPr>
        <p:txBody>
          <a:bodyPr>
            <a:normAutofit/>
          </a:bodyPr>
          <a:lstStyle/>
          <a:p>
            <a:r>
              <a:rPr lang="de-DE" sz="4000">
                <a:ea typeface="+mj-lt"/>
                <a:cs typeface="+mj-lt"/>
              </a:rPr>
              <a:t>Fazit</a:t>
            </a:r>
            <a:endParaRPr lang="de-DE" sz="400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C294559-D673-7361-B2C5-762B1141C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1610" y="2434201"/>
            <a:ext cx="3822189" cy="3742762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de-DE" sz="2000">
                <a:ea typeface="+mn-lt"/>
                <a:cs typeface="+mn-lt"/>
              </a:rPr>
              <a:t>Zusammenfassung der wichtigsten Punkte</a:t>
            </a:r>
            <a:endParaRPr lang="de-DE" sz="2000"/>
          </a:p>
          <a:p>
            <a:r>
              <a:rPr lang="de-DE" sz="2000">
                <a:ea typeface="+mn-lt"/>
                <a:cs typeface="+mn-lt"/>
              </a:rPr>
              <a:t>Bedeutung von Präsentationen in verschiedenen Bereichen</a:t>
            </a:r>
            <a:endParaRPr lang="de-DE" sz="2000"/>
          </a:p>
          <a:p>
            <a:endParaRPr lang="de-DE" sz="2000"/>
          </a:p>
        </p:txBody>
      </p:sp>
    </p:spTree>
    <p:extLst>
      <p:ext uri="{BB962C8B-B14F-4D97-AF65-F5344CB8AC3E}">
        <p14:creationId xmlns:p14="http://schemas.microsoft.com/office/powerpoint/2010/main" val="3292058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9DCC76-30CF-2A0A-B1E5-7671FD68B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ea typeface="+mj-lt"/>
                <a:cs typeface="+mj-lt"/>
              </a:rPr>
              <a:t>Einführung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05257C6-3D20-DD3C-F344-14A5586F0D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>
                <a:ea typeface="+mn-lt"/>
                <a:cs typeface="+mn-lt"/>
              </a:rPr>
              <a:t>Definition von Präsentationen</a:t>
            </a:r>
            <a:endParaRPr lang="de-DE"/>
          </a:p>
          <a:p>
            <a:r>
              <a:rPr lang="de-DE" dirty="0">
                <a:ea typeface="+mn-lt"/>
                <a:cs typeface="+mn-lt"/>
              </a:rPr>
              <a:t>Bedeutung und Einsatzbereiche</a:t>
            </a:r>
            <a:endParaRPr lang="de-DE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de-DE" b="1" dirty="0">
                <a:ea typeface="+mn-lt"/>
                <a:cs typeface="+mn-lt"/>
              </a:rPr>
              <a:t>Informationen vermitteln:</a:t>
            </a:r>
            <a:r>
              <a:rPr lang="de-DE" dirty="0">
                <a:ea typeface="+mn-lt"/>
                <a:cs typeface="+mn-lt"/>
              </a:rPr>
              <a:t> Sie helfen dabei, komplexe Informationen auf verständliche Weise zu präsentieren.</a:t>
            </a:r>
            <a:endParaRPr lang="de-DE"/>
          </a:p>
          <a:p>
            <a:pPr lvl="1">
              <a:buFont typeface="Courier New" panose="020B0604020202020204" pitchFamily="34" charset="0"/>
              <a:buChar char="o"/>
            </a:pPr>
            <a:r>
              <a:rPr lang="de-DE" b="1" dirty="0">
                <a:ea typeface="+mn-lt"/>
                <a:cs typeface="+mn-lt"/>
              </a:rPr>
              <a:t>Überzeugung:</a:t>
            </a:r>
            <a:r>
              <a:rPr lang="de-DE" dirty="0">
                <a:ea typeface="+mn-lt"/>
                <a:cs typeface="+mn-lt"/>
              </a:rPr>
              <a:t> Sie können genutzt werden, um das Publikum von einer Idee, einem Konzept oder einem Plan zu überzeugen.</a:t>
            </a:r>
            <a:endParaRPr lang="de-DE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de-DE" b="1" dirty="0">
                <a:ea typeface="+mn-lt"/>
                <a:cs typeface="+mn-lt"/>
              </a:rPr>
              <a:t>Unterhaltung:</a:t>
            </a:r>
            <a:r>
              <a:rPr lang="de-DE" dirty="0">
                <a:ea typeface="+mn-lt"/>
                <a:cs typeface="+mn-lt"/>
              </a:rPr>
              <a:t> In einigen Fällen dienen sie dazu, das Publikum zu unterhalten und das Interesse an einem Thema zu wecken.</a:t>
            </a:r>
            <a:endParaRPr lang="de-DE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40324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359DBB-B52C-8D5D-33F2-8F4A822F7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ea typeface="+mj-lt"/>
                <a:cs typeface="+mj-lt"/>
              </a:rPr>
              <a:t>Zweck von Präsentationen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D222045-CE96-1249-9BB7-A397CE84E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71714" cy="4351338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de-DE" b="1">
                <a:ea typeface="+mn-lt"/>
                <a:cs typeface="+mn-lt"/>
              </a:rPr>
              <a:t>Informationen vermitteln:</a:t>
            </a:r>
            <a:r>
              <a:rPr lang="de-DE">
                <a:ea typeface="+mn-lt"/>
                <a:cs typeface="+mn-lt"/>
              </a:rPr>
              <a:t> Sie helfen dabei, komplexe Informationen auf verständliche Weise zu präsentieren.</a:t>
            </a:r>
            <a:endParaRPr lang="de-DE" dirty="0"/>
          </a:p>
          <a:p>
            <a:r>
              <a:rPr lang="de-DE" b="1">
                <a:ea typeface="+mn-lt"/>
                <a:cs typeface="+mn-lt"/>
              </a:rPr>
              <a:t>Überzeugung:</a:t>
            </a:r>
            <a:r>
              <a:rPr lang="de-DE">
                <a:ea typeface="+mn-lt"/>
                <a:cs typeface="+mn-lt"/>
              </a:rPr>
              <a:t> Sie können genutzt werden, um das Publikum von einer Idee, einem Konzept oder einem Plan zu überzeugen.</a:t>
            </a:r>
            <a:endParaRPr lang="de-DE"/>
          </a:p>
          <a:p>
            <a:r>
              <a:rPr lang="de-DE" b="1">
                <a:ea typeface="+mn-lt"/>
                <a:cs typeface="+mn-lt"/>
              </a:rPr>
              <a:t>Unterhaltung:</a:t>
            </a:r>
            <a:r>
              <a:rPr lang="de-DE">
                <a:ea typeface="+mn-lt"/>
                <a:cs typeface="+mn-lt"/>
              </a:rPr>
              <a:t> In einigen Fällen dienen sie dazu, das Publikum zu unterhalten und das Interesse an einem Thema zu wecken.</a:t>
            </a:r>
            <a:endParaRPr lang="de-DE"/>
          </a:p>
          <a:p>
            <a:endParaRPr lang="de-DE" dirty="0"/>
          </a:p>
        </p:txBody>
      </p:sp>
      <p:pic>
        <p:nvPicPr>
          <p:cNvPr id="4" name="Grafik 3" descr="Ein Bild, das Text, Screenshot, Electric Blue (Farbe), Design enthält.&#10;&#10;KI-generierte Inhalte können fehlerhaft sein.">
            <a:extLst>
              <a:ext uri="{FF2B5EF4-FFF2-40B4-BE49-F238E27FC236}">
                <a16:creationId xmlns:a16="http://schemas.microsoft.com/office/drawing/2014/main" id="{8FE09C17-C3BA-3C52-6403-AB2ED8F960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4292" y="2461764"/>
            <a:ext cx="4954437" cy="3084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172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4BDEBB-F6C2-6DA5-942A-143C2EE27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ea typeface="+mj-lt"/>
                <a:cs typeface="+mj-lt"/>
              </a:rPr>
              <a:t>Beispiele für Präsentationen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8A6F8CA-8FD5-DA0A-23B6-A03A25D32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 dirty="0">
                <a:ea typeface="+mn-lt"/>
                <a:cs typeface="+mn-lt"/>
              </a:rPr>
              <a:t>Business-Präsentationen</a:t>
            </a:r>
            <a:endParaRPr lang="de-DE" dirty="0"/>
          </a:p>
          <a:p>
            <a:r>
              <a:rPr lang="de-DE" dirty="0">
                <a:ea typeface="+mn-lt"/>
                <a:cs typeface="+mn-lt"/>
              </a:rPr>
              <a:t>Akademische Präsentationen</a:t>
            </a:r>
            <a:endParaRPr lang="de-DE" dirty="0"/>
          </a:p>
          <a:p>
            <a:r>
              <a:rPr lang="de-DE" dirty="0">
                <a:ea typeface="+mn-lt"/>
                <a:cs typeface="+mn-lt"/>
              </a:rPr>
              <a:t>Projektpräsentationen</a:t>
            </a:r>
            <a:endParaRPr lang="de-DE" dirty="0"/>
          </a:p>
          <a:p>
            <a:r>
              <a:rPr lang="de-DE" dirty="0">
                <a:ea typeface="+mn-lt"/>
                <a:cs typeface="+mn-lt"/>
              </a:rPr>
              <a:t>Schul- und Universitätsprojekte</a:t>
            </a:r>
            <a:endParaRPr lang="de-DE" dirty="0"/>
          </a:p>
          <a:p>
            <a:r>
              <a:rPr lang="de-DE" dirty="0">
                <a:ea typeface="+mn-lt"/>
                <a:cs typeface="+mn-lt"/>
              </a:rPr>
              <a:t>Technische Präsentationen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1533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332165-F9AF-CE50-BC39-69F482E01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ea typeface="+mj-lt"/>
                <a:cs typeface="+mj-lt"/>
              </a:rPr>
              <a:t>Business-Präsentationen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998AB0E-8726-3624-84FF-E7FAC489B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4161" y="2875172"/>
            <a:ext cx="5109714" cy="218035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dirty="0">
                <a:ea typeface="+mn-lt"/>
                <a:cs typeface="+mn-lt"/>
              </a:rPr>
              <a:t>Verkaufs- und Marketing-Präsentationen</a:t>
            </a:r>
            <a:endParaRPr lang="de-DE" dirty="0"/>
          </a:p>
          <a:p>
            <a:r>
              <a:rPr lang="de-DE" dirty="0">
                <a:ea typeface="+mn-lt"/>
                <a:cs typeface="+mn-lt"/>
              </a:rPr>
              <a:t>Produktvorstellungen</a:t>
            </a:r>
            <a:endParaRPr lang="de-DE" dirty="0"/>
          </a:p>
          <a:p>
            <a:endParaRPr lang="de-DE" dirty="0"/>
          </a:p>
        </p:txBody>
      </p:sp>
      <p:pic>
        <p:nvPicPr>
          <p:cNvPr id="4" name="Grafik 3" descr="6 Arten von Geschäftstreffen in der Organisation | ezTalks: Business ...">
            <a:extLst>
              <a:ext uri="{FF2B5EF4-FFF2-40B4-BE49-F238E27FC236}">
                <a16:creationId xmlns:a16="http://schemas.microsoft.com/office/drawing/2014/main" id="{86D41B71-6827-05A8-400E-A4E8243AF9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103" y="1702009"/>
            <a:ext cx="6038850" cy="402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274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AA0A72-26FB-F419-5118-DDF7B9E5E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ea typeface="+mj-lt"/>
                <a:cs typeface="+mj-lt"/>
              </a:rPr>
              <a:t>Akademische Präsentationen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2D65FE2-7DE9-78B8-72CB-D32EE74B58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 dirty="0">
                <a:ea typeface="+mn-lt"/>
                <a:cs typeface="+mn-lt"/>
              </a:rPr>
              <a:t>Vorträge und Seminararbeiten</a:t>
            </a:r>
            <a:endParaRPr lang="de-DE" dirty="0"/>
          </a:p>
          <a:p>
            <a:r>
              <a:rPr lang="de-DE" dirty="0">
                <a:ea typeface="+mn-lt"/>
                <a:cs typeface="+mn-lt"/>
              </a:rPr>
              <a:t>Forschungsergebnisse</a:t>
            </a:r>
            <a:endParaRPr lang="de-DE" dirty="0"/>
          </a:p>
          <a:p>
            <a:endParaRPr lang="de-DE" dirty="0"/>
          </a:p>
        </p:txBody>
      </p:sp>
      <p:pic>
        <p:nvPicPr>
          <p:cNvPr id="4" name="Grafik 3" descr="629.300+ Fotos, Bilder und lizenzfreie Bilder zu Klassenzimmer - iStock">
            <a:extLst>
              <a:ext uri="{FF2B5EF4-FFF2-40B4-BE49-F238E27FC236}">
                <a16:creationId xmlns:a16="http://schemas.microsoft.com/office/drawing/2014/main" id="{FD78AC9F-15FB-9E14-6848-36EAC2BF52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3312" y="2904744"/>
            <a:ext cx="6192960" cy="3578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711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640F5A-0E6B-5685-F57B-52CC1067D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ea typeface="+mj-lt"/>
                <a:cs typeface="+mj-lt"/>
              </a:rPr>
              <a:t>Projektpräsentationen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3B6D4AA-D221-660A-F6FC-ACBDBE61C3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26237" y="4715475"/>
            <a:ext cx="3715110" cy="213722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dirty="0">
                <a:ea typeface="+mn-lt"/>
                <a:cs typeface="+mn-lt"/>
              </a:rPr>
              <a:t>Statusberichte</a:t>
            </a:r>
            <a:endParaRPr lang="de-DE" dirty="0"/>
          </a:p>
          <a:p>
            <a:r>
              <a:rPr lang="de-DE" dirty="0">
                <a:ea typeface="+mn-lt"/>
                <a:cs typeface="+mn-lt"/>
              </a:rPr>
              <a:t>Fortschrittsberichte</a:t>
            </a:r>
            <a:endParaRPr lang="de-DE" dirty="0"/>
          </a:p>
          <a:p>
            <a:endParaRPr lang="de-DE" dirty="0"/>
          </a:p>
        </p:txBody>
      </p:sp>
      <p:pic>
        <p:nvPicPr>
          <p:cNvPr id="4" name="Grafik 3" descr="Interrogations And Confessions Psychology – Training Express">
            <a:extLst>
              <a:ext uri="{FF2B5EF4-FFF2-40B4-BE49-F238E27FC236}">
                <a16:creationId xmlns:a16="http://schemas.microsoft.com/office/drawing/2014/main" id="{C2EA276B-6C8E-949A-C7C7-51F8B8DFCC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992" y="1706143"/>
            <a:ext cx="7341977" cy="4394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906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91467D-A995-0933-7C4C-4F74092DF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ea typeface="+mj-lt"/>
                <a:cs typeface="+mj-lt"/>
              </a:rPr>
              <a:t>Schul- und Universitätsprojekte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CAC059F-6944-DD9B-E53C-F875EA8A0C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 dirty="0">
                <a:ea typeface="+mn-lt"/>
                <a:cs typeface="+mn-lt"/>
              </a:rPr>
              <a:t>Buchberichte</a:t>
            </a:r>
            <a:endParaRPr lang="de-DE" dirty="0"/>
          </a:p>
          <a:p>
            <a:r>
              <a:rPr lang="de-DE" dirty="0">
                <a:ea typeface="+mn-lt"/>
                <a:cs typeface="+mn-lt"/>
              </a:rPr>
              <a:t>Wissenschaftliche Arbeiten</a:t>
            </a:r>
            <a:endParaRPr lang="de-DE" dirty="0"/>
          </a:p>
          <a:p>
            <a:endParaRPr lang="de-DE" dirty="0"/>
          </a:p>
        </p:txBody>
      </p:sp>
      <p:pic>
        <p:nvPicPr>
          <p:cNvPr id="4" name="Grafik 3" descr="Lehrer und Schüler arbeiten in einer Gruppen- oder - Lizenzfreies Bild ...">
            <a:extLst>
              <a:ext uri="{FF2B5EF4-FFF2-40B4-BE49-F238E27FC236}">
                <a16:creationId xmlns:a16="http://schemas.microsoft.com/office/drawing/2014/main" id="{52C9EBA8-789C-8317-63EF-6E8E06EAF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22" y="3126320"/>
            <a:ext cx="4310331" cy="3049510"/>
          </a:xfrm>
          <a:prstGeom prst="rect">
            <a:avLst/>
          </a:prstGeom>
        </p:spPr>
      </p:pic>
      <p:pic>
        <p:nvPicPr>
          <p:cNvPr id="5" name="Grafik 4" descr="Schüler am Arbeitsplatz - Stockfoto - #7187385 | Bildagentur PantherMedia">
            <a:extLst>
              <a:ext uri="{FF2B5EF4-FFF2-40B4-BE49-F238E27FC236}">
                <a16:creationId xmlns:a16="http://schemas.microsoft.com/office/drawing/2014/main" id="{18B095A5-437F-85D3-AD6B-4C4E2D0C7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0801" y="1507915"/>
            <a:ext cx="5729379" cy="4129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446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8A9E70B-F77F-5884-2634-F837234EA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de-DE" sz="5400">
                <a:ea typeface="+mj-lt"/>
                <a:cs typeface="+mj-lt"/>
              </a:rPr>
              <a:t>Technische Präsentationen</a:t>
            </a:r>
            <a:endParaRPr lang="de-DE" sz="5400"/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AE438D7-16F3-D3C4-C065-18A2FA36B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de-DE" sz="2200">
                <a:ea typeface="+mn-lt"/>
                <a:cs typeface="+mn-lt"/>
              </a:rPr>
              <a:t>Produktschulungen</a:t>
            </a:r>
            <a:endParaRPr lang="de-DE" sz="2200"/>
          </a:p>
          <a:p>
            <a:r>
              <a:rPr lang="de-DE" sz="2200">
                <a:ea typeface="+mn-lt"/>
                <a:cs typeface="+mn-lt"/>
              </a:rPr>
              <a:t>Technische Anleitungen</a:t>
            </a:r>
            <a:endParaRPr lang="de-DE" sz="2200"/>
          </a:p>
          <a:p>
            <a:endParaRPr lang="de-DE" sz="2200"/>
          </a:p>
        </p:txBody>
      </p:sp>
      <p:pic>
        <p:nvPicPr>
          <p:cNvPr id="4" name="Grafik 3" descr="Technischer Produktdesigner - Ausbildung bei DMG MORI">
            <a:extLst>
              <a:ext uri="{FF2B5EF4-FFF2-40B4-BE49-F238E27FC236}">
                <a16:creationId xmlns:a16="http://schemas.microsoft.com/office/drawing/2014/main" id="{40908E4F-A6F4-98D2-388B-A670B4F17FB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351" r="17960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03560700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Larissa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10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1" baseType="lpstr">
      <vt:lpstr>Larissa</vt:lpstr>
      <vt:lpstr>Präsentationen: Zweck und Beispiele</vt:lpstr>
      <vt:lpstr>Einführung</vt:lpstr>
      <vt:lpstr>Zweck von Präsentationen</vt:lpstr>
      <vt:lpstr>Beispiele für Präsentationen</vt:lpstr>
      <vt:lpstr>Business-Präsentationen</vt:lpstr>
      <vt:lpstr>Akademische Präsentationen</vt:lpstr>
      <vt:lpstr>Projektpräsentationen</vt:lpstr>
      <vt:lpstr>Schul- und Universitätsprojekte</vt:lpstr>
      <vt:lpstr>Technische Präsentationen</vt:lpstr>
      <vt:lpstr>Fazit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86</cp:revision>
  <dcterms:created xsi:type="dcterms:W3CDTF">2025-02-07T07:57:14Z</dcterms:created>
  <dcterms:modified xsi:type="dcterms:W3CDTF">2025-02-07T09:27:37Z</dcterms:modified>
</cp:coreProperties>
</file>